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50" r:id="rId1"/>
  </p:sldMasterIdLst>
  <p:sldIdLst>
    <p:sldId id="256" r:id="rId2"/>
    <p:sldId id="30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3" r:id="rId18"/>
    <p:sldId id="278" r:id="rId19"/>
    <p:sldId id="292" r:id="rId20"/>
    <p:sldId id="282" r:id="rId21"/>
    <p:sldId id="293" r:id="rId22"/>
    <p:sldId id="294" r:id="rId23"/>
    <p:sldId id="295" r:id="rId24"/>
    <p:sldId id="296" r:id="rId25"/>
    <p:sldId id="297" r:id="rId26"/>
    <p:sldId id="283" r:id="rId27"/>
    <p:sldId id="288" r:id="rId28"/>
    <p:sldId id="302" r:id="rId29"/>
    <p:sldId id="310" r:id="rId30"/>
    <p:sldId id="305" r:id="rId31"/>
    <p:sldId id="307" r:id="rId32"/>
    <p:sldId id="308" r:id="rId33"/>
    <p:sldId id="309" r:id="rId34"/>
    <p:sldId id="311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00064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5371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5574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1576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4760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667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40701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48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9332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31704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0676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78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1" r:id="rId1"/>
    <p:sldLayoutId id="2147484252" r:id="rId2"/>
    <p:sldLayoutId id="2147484253" r:id="rId3"/>
    <p:sldLayoutId id="2147484254" r:id="rId4"/>
    <p:sldLayoutId id="2147484255" r:id="rId5"/>
    <p:sldLayoutId id="2147484256" r:id="rId6"/>
    <p:sldLayoutId id="2147484257" r:id="rId7"/>
    <p:sldLayoutId id="2147484258" r:id="rId8"/>
    <p:sldLayoutId id="2147484259" r:id="rId9"/>
    <p:sldLayoutId id="2147484260" r:id="rId10"/>
    <p:sldLayoutId id="21474842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10646" y="1692964"/>
            <a:ext cx="8247753" cy="3886201"/>
          </a:xfrm>
        </p:spPr>
        <p:txBody>
          <a:bodyPr>
            <a:normAutofit/>
          </a:bodyPr>
          <a:lstStyle/>
          <a:p>
            <a:pPr algn="ctr"/>
            <a:r>
              <a:rPr lang="en-US" sz="13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Caslon Pro Bold" panose="0205070206050A020403" pitchFamily="18" charset="0"/>
              </a:rPr>
              <a:t> Rails framework </a:t>
            </a:r>
          </a:p>
        </p:txBody>
      </p:sp>
    </p:spTree>
    <p:extLst>
      <p:ext uri="{BB962C8B-B14F-4D97-AF65-F5344CB8AC3E}">
        <p14:creationId xmlns:p14="http://schemas.microsoft.com/office/powerpoint/2010/main" val="1426421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bundle install --without production  </a:t>
            </a:r>
            <a:b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ติดตั้ง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bundle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โดยไม่ต้องติดตั้งในส่วนของ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production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2"/>
          <a:stretch/>
        </p:blipFill>
        <p:spPr>
          <a:xfrm>
            <a:off x="2749851" y="2002559"/>
            <a:ext cx="6364111" cy="36104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8288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bundle  show </a:t>
            </a:r>
            <a:b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Show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bundle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2"/>
          <a:stretch/>
        </p:blipFill>
        <p:spPr>
          <a:xfrm>
            <a:off x="2472890" y="2002559"/>
            <a:ext cx="6918033" cy="37486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9028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bundle update </a:t>
            </a:r>
            <a:b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แก้ไข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Tool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Install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ให้มีความเป็นปัจจุบัน  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3"/>
          <a:stretch/>
        </p:blipFill>
        <p:spPr>
          <a:xfrm>
            <a:off x="2538295" y="2002559"/>
            <a:ext cx="6787223" cy="35707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6280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rails server</a:t>
            </a:r>
            <a:b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โดยทำที่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cmd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เป็นการ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run rails server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4685" y="2002559"/>
            <a:ext cx="6874444" cy="379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87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dirty="0"/>
              <a:t>ทดสอบ ลองเปิดเว็บ</a:t>
            </a:r>
            <a:r>
              <a:rPr lang="en-US" sz="2800" dirty="0"/>
              <a:t>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localhost: 3000 </a:t>
            </a:r>
            <a:r>
              <a:rPr lang="th-TH" sz="2800" dirty="0"/>
              <a:t>ว่าสามารถใช้งานได้หรือไม่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208" y="2171700"/>
            <a:ext cx="5858971" cy="3294063"/>
          </a:xfrm>
        </p:spPr>
      </p:pic>
    </p:spTree>
    <p:extLst>
      <p:ext uri="{BB962C8B-B14F-4D97-AF65-F5344CB8AC3E}">
        <p14:creationId xmlns:p14="http://schemas.microsoft.com/office/powerpoint/2010/main" val="262014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ทำการสร้าง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repository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github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9248" y="2002559"/>
            <a:ext cx="5985318" cy="38895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9435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142" y="1166192"/>
            <a:ext cx="9601196" cy="2120347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git</a:t>
            </a: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config –global user.name “Nutchanart-57160183” </a:t>
            </a:r>
            <a:b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เป็นตั้งค่า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Username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สำหรับ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github</a:t>
            </a:r>
            <a:b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git</a:t>
            </a: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config –global </a:t>
            </a:r>
            <a:r>
              <a:rPr lang="en-US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user.email</a:t>
            </a: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“57160183@go.buu.ac.th” </a:t>
            </a:r>
            <a:br>
              <a:rPr lang="th-TH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เป็นตั้งค่า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Useremail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สำหรับ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github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227063" y="3033916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git</a:t>
            </a: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init</a:t>
            </a:r>
            <a:b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เป็นการสร้างแฟ้มข้อมูล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.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git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เพื่อเป็นการเก็บข้อมูลของ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git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repository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227062" y="3989553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git</a:t>
            </a: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add –A</a:t>
            </a:r>
            <a:b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เป็นการเพิ่มข้อมูลเข้าไปใน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repository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227062" y="4945190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git</a:t>
            </a: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status</a:t>
            </a:r>
            <a:b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เป็นการเช็คสถานะ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ช้อ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มูลภายใน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repository</a:t>
            </a:r>
          </a:p>
        </p:txBody>
      </p:sp>
    </p:spTree>
    <p:extLst>
      <p:ext uri="{BB962C8B-B14F-4D97-AF65-F5344CB8AC3E}">
        <p14:creationId xmlns:p14="http://schemas.microsoft.com/office/powerpoint/2010/main" val="633800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git</a:t>
            </a: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commit –m “create project </a:t>
            </a:r>
            <a:r>
              <a:rPr lang="en-US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kingsong</a:t>
            </a: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”</a:t>
            </a:r>
            <a:b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เป็นการยืนยันข้อมูลใน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repository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30270" y="2002559"/>
            <a:ext cx="10518391" cy="11779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git</a:t>
            </a: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remote add https://github.com/57160183snk/interview_rails.git</a:t>
            </a:r>
            <a:b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เป็นการตั้งชื่อให้กับ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origin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เพื่อเรียกแทน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git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repository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ของเรา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130269" y="29080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git</a:t>
            </a: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push –u origin master</a:t>
            </a:r>
            <a:b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เป็นการนำข้อมูลทั้งหมดขึ้นสู่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repository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github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130269" y="395725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heroku</a:t>
            </a: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login</a:t>
            </a:r>
            <a:b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เป็นการเข้าสู่ระบบของ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heroku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130268" y="4945501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heroku</a:t>
            </a: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create</a:t>
            </a:r>
            <a:b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เป็นการสร้าง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Application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ขึ้นมาใน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heroku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86022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20820"/>
            <a:ext cx="9601196" cy="974241"/>
          </a:xfrm>
        </p:spPr>
        <p:txBody>
          <a:bodyPr>
            <a:no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Git</a:t>
            </a: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push Heroku master</a:t>
            </a:r>
            <a:b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เป็นการนำข้อมูลใน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repository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ขึ้นไปไว้บน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Application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heroku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295402" y="1895061"/>
            <a:ext cx="9995450" cy="11396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Git</a:t>
            </a: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checkout –b static -pages</a:t>
            </a:r>
            <a:b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เป็นการสร้างสาขาใหม่ พร้อมทั้ง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checkout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ออกจาก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master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ไปยัง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static  -pages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295402" y="2869302"/>
            <a:ext cx="10446024" cy="13713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rails generate controller </a:t>
            </a:r>
            <a:r>
              <a:rPr lang="en-US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StaticPages</a:t>
            </a: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home kingsong1 kingsong2 kingsong3 </a:t>
            </a:r>
            <a:b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สร้าง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controller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ชื่อว่า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static pages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ภายในประกอบไปด้วย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home kingsong1 kingsong2 kingsong3</a:t>
            </a:r>
            <a:b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2705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623685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ทำการแก้ไข ไฟล์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route  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เพื่อสามารถเข้าถึง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URL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ได้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5784" y="1577009"/>
            <a:ext cx="5163086" cy="30031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4425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73213" y="1944480"/>
            <a:ext cx="11188700" cy="36163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th-TH" sz="6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นำเสนอโดย</a:t>
            </a:r>
          </a:p>
          <a:p>
            <a:pPr marL="0" indent="0" algn="ctr">
              <a:buNone/>
            </a:pPr>
            <a:r>
              <a:rPr lang="th-TH" sz="6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นางสาวนุชนาฎ วงศ์วีระขันธ์ </a:t>
            </a:r>
            <a:r>
              <a:rPr lang="en-US" sz="6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57160183</a:t>
            </a:r>
          </a:p>
          <a:p>
            <a:pPr marL="0" indent="0" algn="ctr">
              <a:buNone/>
            </a:pPr>
            <a:endParaRPr lang="en-US" sz="4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16235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แสดงหน้า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URL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" t="4476" r="38374" b="69375"/>
          <a:stretch/>
        </p:blipFill>
        <p:spPr>
          <a:xfrm>
            <a:off x="1969507" y="2002559"/>
            <a:ext cx="7924800" cy="19078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8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ทำการแก้ไขหน้า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home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เพื่อเป็นการตกแต่งหน้าเว็บเพจของ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home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1289" y="1643331"/>
            <a:ext cx="7321235" cy="41161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1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ทำการแก้ไข หน้า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kingsong1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เพื่อทำการตกแต่งหน้าเว็บของ หน้า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kingsong1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2208" y="2171700"/>
            <a:ext cx="5858971" cy="32940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6412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ทำการแก้ไข หน้า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kingsong2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เพื่อทำการตกแต่งหน้าเว็บของ หน้า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kingsong2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2208" y="2171700"/>
            <a:ext cx="5858971" cy="32940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0062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ทำการแก้ไข หน้า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kingsong3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เพื่อทำการตกแต่งหน้าเว็บของ หน้า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kingsong3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2208" y="2171700"/>
            <a:ext cx="5858971" cy="32940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5522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ทำการแก้ไข หน้า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readme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 ส่งงานตามที่อาจารย์กำหนด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2208" y="2171700"/>
            <a:ext cx="5858971" cy="32940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9484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git</a:t>
            </a: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add –A  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เป็นการเพิ่มข้อมูลเข้าไปใน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github</a:t>
            </a:r>
            <a:b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git</a:t>
            </a: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commit –m “Finish static pages” 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เป็นการยืนยันข้อมูล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30269" y="200255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git</a:t>
            </a: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checkout master</a:t>
            </a:r>
            <a:b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เป็นออกจาก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static –pages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เพื่อกลับสู่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master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130268" y="3051794"/>
            <a:ext cx="9601196" cy="13038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git</a:t>
            </a: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merge static-pages </a:t>
            </a:r>
            <a:b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เป็นการรวมข้อมูลจากสาขา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Static –pager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กับ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master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128188" y="4007950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git</a:t>
            </a: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push </a:t>
            </a:r>
            <a:b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เป็นการเพิ่มข้อมูลเข้าไปใน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github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128187" y="5057185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git</a:t>
            </a: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push </a:t>
            </a:r>
            <a:r>
              <a:rPr lang="en-US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heroku</a:t>
            </a: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b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เป็นการเพิ่มข้อมูลเข้าไปใน 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heroku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20961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git</a:t>
            </a: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checkout –b presentation </a:t>
            </a:r>
            <a:b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เป็นการสร้างสาขาและทำการ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checkout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ไปยัง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presentation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30269" y="2002559"/>
            <a:ext cx="10359366" cy="93942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touch presentation.ppt</a:t>
            </a:r>
            <a:b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เป็นการสร้างไฟล์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powerpoint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เราก็ได้ไฟล์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powerpoint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เข้ามาอยู่ในไฟล์ 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kingsong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130267" y="2863210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git</a:t>
            </a: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add –A </a:t>
            </a:r>
            <a:b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เป็นการเพิ่มข้อมูลเข้าไปใน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github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130267" y="3912445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git</a:t>
            </a: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commit -m "Finish presentation" </a:t>
            </a:r>
            <a:b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เป็นการยืนยันข้อมูลเข้าไปใน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repository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130267" y="4961680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git</a:t>
            </a: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checkout master </a:t>
            </a:r>
            <a:b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checkout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ออกจาก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presentation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ไปยัง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master</a:t>
            </a:r>
          </a:p>
        </p:txBody>
      </p:sp>
    </p:spTree>
    <p:extLst>
      <p:ext uri="{BB962C8B-B14F-4D97-AF65-F5344CB8AC3E}">
        <p14:creationId xmlns:p14="http://schemas.microsoft.com/office/powerpoint/2010/main" val="8919122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git</a:t>
            </a: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merge presentation </a:t>
            </a:r>
            <a:b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เป็นการรวมข้อมูลทั้งหมดเข้าไปใน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presentation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30270" y="200255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git</a:t>
            </a: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push –u origin master</a:t>
            </a:r>
            <a:b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เป็นเพิ่มข้อมูลเข้าไปใน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github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130269" y="305179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git</a:t>
            </a: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push </a:t>
            </a:r>
            <a:r>
              <a:rPr lang="en-US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heroku</a:t>
            </a: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master</a:t>
            </a:r>
            <a:b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เป็นการเพิ่มข้อมูลเข้าไปใน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heroku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57336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38469" y="2531166"/>
            <a:ext cx="98728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7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ตัวอย่างหน้าเว็บ เพลงพระราชนิพนธ์</a:t>
            </a:r>
          </a:p>
        </p:txBody>
      </p:sp>
    </p:spTree>
    <p:extLst>
      <p:ext uri="{BB962C8B-B14F-4D97-AF65-F5344CB8AC3E}">
        <p14:creationId xmlns:p14="http://schemas.microsoft.com/office/powerpoint/2010/main" val="2194513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22460" y="827491"/>
            <a:ext cx="8618537" cy="2051050"/>
          </a:xfrm>
        </p:spPr>
        <p:txBody>
          <a:bodyPr>
            <a:normAutofit/>
          </a:bodyPr>
          <a:lstStyle/>
          <a:p>
            <a:pPr algn="ctr"/>
            <a:r>
              <a:rPr lang="th-TH" sz="6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ขั้นตอนและวิธีทำ</a:t>
            </a:r>
            <a:endParaRPr lang="en-US" sz="6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199" y="2878541"/>
            <a:ext cx="4449798" cy="21837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570" y="2878542"/>
            <a:ext cx="4216055" cy="26095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8916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035" y="1008839"/>
            <a:ext cx="9000000" cy="50600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736035" y="278296"/>
            <a:ext cx="9872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 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home </a:t>
            </a:r>
            <a:r>
              <a:rPr lang="en-US" sz="3200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https://infinite-wave-92256.herokuapp.com/home</a:t>
            </a:r>
            <a:endParaRPr lang="th-TH" sz="3200" dirty="0">
              <a:solidFill>
                <a:srgbClr val="0070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98742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278" y="995586"/>
            <a:ext cx="9000000" cy="50600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1736035" y="278296"/>
            <a:ext cx="9872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 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kingsong1 </a:t>
            </a:r>
            <a:r>
              <a:rPr lang="en-US" sz="3200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https://infinite-wave-92256.herokuapp.com/kingsong1</a:t>
            </a:r>
            <a:endParaRPr lang="th-TH" sz="3200" dirty="0">
              <a:solidFill>
                <a:srgbClr val="0070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263036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765" y="1035342"/>
            <a:ext cx="9000000" cy="50600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1736035" y="278296"/>
            <a:ext cx="9872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 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kingsong2 </a:t>
            </a:r>
            <a:r>
              <a:rPr lang="en-US" sz="3200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https://infinite-wave-92256.herokuapp.com/kingsong2</a:t>
            </a:r>
            <a:endParaRPr lang="th-TH" sz="3200" dirty="0">
              <a:solidFill>
                <a:srgbClr val="0070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102246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253" y="1022091"/>
            <a:ext cx="9000000" cy="50600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1736035" y="278296"/>
            <a:ext cx="9872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 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kingsong3 </a:t>
            </a:r>
            <a:r>
              <a:rPr lang="en-US" sz="3200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https://infinite-wave-92256.herokuapp.com/kingsong3</a:t>
            </a:r>
            <a:endParaRPr lang="th-TH" sz="3200" dirty="0">
              <a:solidFill>
                <a:srgbClr val="0070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409501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52337" y="1099932"/>
            <a:ext cx="98728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7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ขอบคุณคะ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337" y="2557671"/>
            <a:ext cx="8659072" cy="45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970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Cd C:/Users/snooker/Desktop</a:t>
            </a:r>
            <a:b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ทำการ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cd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เข้า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Desktop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เพื่อที่จะให้ ไฟล์งานที่เราต้องการมาอยู่หน้า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desktop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2842" y="2679458"/>
            <a:ext cx="5992476" cy="11984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4041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rails new </a:t>
            </a:r>
            <a:r>
              <a:rPr lang="en-US" sz="3600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kingsong</a:t>
            </a:r>
            <a:r>
              <a:rPr 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</a:t>
            </a:r>
            <a:b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เป็นการสร้างแอพลิเคชั่น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rails framework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และตั้งชื่อว่า </a:t>
            </a:r>
            <a:r>
              <a:rPr lang="en-US" sz="36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kingsong</a:t>
            </a:r>
            <a:endParaRPr lang="en-US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0"/>
          <a:stretch/>
        </p:blipFill>
        <p:spPr>
          <a:xfrm>
            <a:off x="2712676" y="2002559"/>
            <a:ext cx="6438461" cy="36714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4181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848140"/>
            <a:ext cx="9664146" cy="2279372"/>
          </a:xfrm>
        </p:spPr>
        <p:txBody>
          <a:bodyPr>
            <a:normAutofit fontScale="9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แก้ไขไฟล์ที่ชื่อ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Gemfile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ใน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Folder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Kingsong</a:t>
            </a:r>
            <a:b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Gemfile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เป็นส่วนที่ใช้บอกว่าแอพลิเคชันของเราต้องการใช้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library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อะไรบ้าง สิ่งที่จะต้องทำการแก้ไขคือ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source </a:t>
            </a:r>
            <a:r>
              <a:rPr lang="en-US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'https://rubygems.org'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ให้เปลี่ยนเป็น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source </a:t>
            </a:r>
            <a:r>
              <a:rPr lang="en-US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'http://rubygems.org'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และเปลี่ยนฐานข้อมูลจาก </a:t>
            </a:r>
            <a:r>
              <a:rPr lang="en-US" dirty="0" err="1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Sqlite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PostgreSQL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เนื่องจากว่า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PostgreSQL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เป็นฐานข้อมูลที่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Heroku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รองรับการใช้งาน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7232" y="2995734"/>
            <a:ext cx="4676358" cy="29464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420" y="2776202"/>
            <a:ext cx="3544128" cy="31659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2781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Cd </a:t>
            </a:r>
            <a:r>
              <a:rPr lang="en-US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kingsong</a:t>
            </a:r>
            <a:b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แล้วทำการ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cd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เข้าไปที่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kingsong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เพื่อเข้าสู่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Application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8185" y="2101954"/>
            <a:ext cx="6387444" cy="338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15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768626"/>
            <a:ext cx="9601196" cy="2292626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gem sources –a http://rubygems.org</a:t>
            </a:r>
            <a:b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การติดตั้ง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bundler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ไม่สามารถทำได้เนื่องจากว่าติด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SSL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https://rubygems.org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จึงต้องทำการเพิ่ม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URL http://rubygems.org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เพื่อให้สามารถติดตั้ง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bundler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ได้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35" b="2"/>
          <a:stretch/>
        </p:blipFill>
        <p:spPr>
          <a:xfrm>
            <a:off x="2188363" y="3154017"/>
            <a:ext cx="7815273" cy="9939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8037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269" y="887063"/>
            <a:ext cx="9603275" cy="1049235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Gem install bundler</a:t>
            </a:r>
            <a:b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ทำการติดตั้ง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bundler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ใช้งาน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tool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47"/>
          <a:stretch/>
        </p:blipFill>
        <p:spPr>
          <a:xfrm>
            <a:off x="1894582" y="3154019"/>
            <a:ext cx="8074650" cy="13590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0070296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528</TotalTime>
  <Words>353</Words>
  <Application>Microsoft Office PowerPoint</Application>
  <PresentationFormat>Widescreen</PresentationFormat>
  <Paragraphs>54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Adobe Caslon Pro Bold</vt:lpstr>
      <vt:lpstr>Angsana New</vt:lpstr>
      <vt:lpstr>Arial</vt:lpstr>
      <vt:lpstr>Century Gothic</vt:lpstr>
      <vt:lpstr>TH Sarabun New</vt:lpstr>
      <vt:lpstr>Gallery</vt:lpstr>
      <vt:lpstr> Rails framework </vt:lpstr>
      <vt:lpstr>PowerPoint Presentation</vt:lpstr>
      <vt:lpstr>ขั้นตอนและวิธีทำ</vt:lpstr>
      <vt:lpstr>Cd C:/Users/snooker/Desktop ทำการ cd เข้า Desktop เพื่อที่จะให้ ไฟล์งานที่เราต้องการมาอยู่หน้า desktop</vt:lpstr>
      <vt:lpstr>rails new kingsong    เป็นการสร้างแอพลิเคชั่น rails framework และตั้งชื่อว่า kingsong</vt:lpstr>
      <vt:lpstr>แก้ไขไฟล์ที่ชื่อ Gemfile  ใน Folder Kingsong Gemfile เป็นส่วนที่ใช้บอกว่าแอพลิเคชันของเราต้องการใช้ library อะไรบ้าง สิ่งที่จะต้องทำการแก้ไขคือ source 'https://rubygems.org' ให้เปลี่ยนเป็น source 'http://rubygems.org' และเปลี่ยนฐานข้อมูลจาก Sqlite เป็น PostgreSQL เนื่องจากว่า PostgreSQL เป็นฐานข้อมูลที่ Heroku รองรับการใช้งาน</vt:lpstr>
      <vt:lpstr>Cd kingsong แล้วทำการ cd เข้าไปที่ kingsong เพื่อเข้าสู่ Application</vt:lpstr>
      <vt:lpstr>gem sources –a http://rubygems.org การติดตั้ง bundler ไม่สามารถทำได้เนื่องจากว่าติด SSL ของ https://rubygems.org จึงต้องทำการเพิ่ม URL http://rubygems.org เพื่อให้สามารถติดตั้ง bundler ได้</vt:lpstr>
      <vt:lpstr>Gem install bundler ทำการติดตั้ง bundler ใช้งาน tool</vt:lpstr>
      <vt:lpstr>bundle install --without production   ติดตั้ง bundle โดยไม่ต้องติดตั้งในส่วนของ production</vt:lpstr>
      <vt:lpstr>bundle  show  เป็นการ Show ของ bundle</vt:lpstr>
      <vt:lpstr>bundle update  แก้ไข Tool ที่ Install ให้มีความเป็นปัจจุบัน  </vt:lpstr>
      <vt:lpstr>rails server โดยทำที่ cmd  เป็นการ run rails server</vt:lpstr>
      <vt:lpstr>ทดสอบ ลองเปิดเว็บ localhost: 3000 ว่าสามารถใช้งานได้หรือไม่</vt:lpstr>
      <vt:lpstr>ทำการสร้าง repository ใน  github</vt:lpstr>
      <vt:lpstr>git config –global user.name “Nutchanart-57160183”  เป็นตั้งค่า Username สำหรับ github git config –global user.email “57160183@go.buu.ac.th”  เป็นตั้งค่า Useremail สำหรับ github</vt:lpstr>
      <vt:lpstr>git commit –m “create project kingsong” เป็นการยืนยันข้อมูลใน repository</vt:lpstr>
      <vt:lpstr>Git  push Heroku master เป็นการนำข้อมูลใน repository ขึ้นไปไว้บน Application ใน heroku</vt:lpstr>
      <vt:lpstr>ทำการแก้ไข ไฟล์   route   เพื่อสามารถเข้าถึง URL ได้</vt:lpstr>
      <vt:lpstr>แสดงหน้า URL</vt:lpstr>
      <vt:lpstr>ทำการแก้ไขหน้า home เพื่อเป็นการตกแต่งหน้าเว็บเพจของ home</vt:lpstr>
      <vt:lpstr>ทำการแก้ไข หน้า kingsong1 เพื่อทำการตกแต่งหน้าเว็บของ หน้า kingsong1</vt:lpstr>
      <vt:lpstr>ทำการแก้ไข หน้า kingsong2 เพื่อทำการตกแต่งหน้าเว็บของ หน้า kingsong2</vt:lpstr>
      <vt:lpstr>ทำการแก้ไข หน้า kingsong3 เพื่อทำการตกแต่งหน้าเว็บของ หน้า kingsong3</vt:lpstr>
      <vt:lpstr>ทำการแก้ไข หน้า readme เพื่อ ส่งงานตามที่อาจารย์กำหนด</vt:lpstr>
      <vt:lpstr>git add –A   เป็นการเพิ่มข้อมูลเข้าไปใน github git commit –m “Finish static pages”  เป็นการยืนยันข้อมูล</vt:lpstr>
      <vt:lpstr> git checkout –b presentation  เป็นการสร้างสาขาและทำการ checkout ไปยัง presentation</vt:lpstr>
      <vt:lpstr> git merge presentation  เป็นการรวมข้อมูลทั้งหมดเข้าไปใน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Rails framework</dc:title>
  <dc:creator>Tonao</dc:creator>
  <cp:lastModifiedBy>snooker</cp:lastModifiedBy>
  <cp:revision>29</cp:revision>
  <dcterms:created xsi:type="dcterms:W3CDTF">2017-05-17T17:25:29Z</dcterms:created>
  <dcterms:modified xsi:type="dcterms:W3CDTF">2017-05-18T08:54:17Z</dcterms:modified>
</cp:coreProperties>
</file>